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Research\Coureses\PMP\My Lectures\Lect 04-2xxx\Slid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F:\Research\Coureses\PMP\My Lectures\Lect 04-2xxx\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0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F:\Research\Coureses\PMP\My Lectures\Lect 04-2xxx\Slid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7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F:\Research\Coureses\PMP\My Lectures\Lect 04-2xxx\Slid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4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F:\Research\Coureses\PMP\My Lectures\Lect 04-2xxx\Slid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8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F:\Research\Coureses\PMP\My Lectures\Lect 04-2xxx\Slid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2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F:\Research\Coureses\PMP\My Lectures\Lect 04-2xxx\Slid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63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F:\Research\Coureses\PMP\My Lectures\Lect 04-2xxx\Slide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60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F:\Research\Coureses\PMP\My Lectures\Lect 04-2xxx\Slid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1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Research\Coureses\PMP\My Lectures\Lect 04-2xxx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:\Research\Coureses\PMP\My Lectures\Lect 04-2xxx\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:\Research\Coureses\PMP\My Lectures\Lect 04-2xxx\Sli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Research\Coureses\PMP\My Lectures\Lect 04-2xxx\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3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Research\Coureses\PMP\My Lectures\Lect 04-2xxx\Sli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7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:\Research\Coureses\PMP\My Lectures\Lect 04-2xxx\Slid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F:\Research\Coureses\PMP\My Lectures\Lect 04-2xxx\Slid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4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F:\Research\Coureses\PMP\My Lectures\Lect 04-2xxx\Slid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828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3</cp:revision>
  <dcterms:created xsi:type="dcterms:W3CDTF">2006-08-16T00:00:00Z</dcterms:created>
  <dcterms:modified xsi:type="dcterms:W3CDTF">2014-11-04T16:14:01Z</dcterms:modified>
</cp:coreProperties>
</file>